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1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B71D5-CA02-4E85-9BD2-B8A62BB0B546}" type="datetimeFigureOut">
              <a:rPr lang="en-IN" smtClean="0"/>
              <a:t>23-10-2016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24D5C-500E-4DA7-8D46-6126AD36948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B71D5-CA02-4E85-9BD2-B8A62BB0B546}" type="datetimeFigureOut">
              <a:rPr lang="en-IN" smtClean="0"/>
              <a:t>23-10-2016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24D5C-500E-4DA7-8D46-6126AD36948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B71D5-CA02-4E85-9BD2-B8A62BB0B546}" type="datetimeFigureOut">
              <a:rPr lang="en-IN" smtClean="0"/>
              <a:t>23-10-2016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24D5C-500E-4DA7-8D46-6126AD36948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B71D5-CA02-4E85-9BD2-B8A62BB0B546}" type="datetimeFigureOut">
              <a:rPr lang="en-IN" smtClean="0"/>
              <a:t>23-10-2016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24D5C-500E-4DA7-8D46-6126AD36948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B71D5-CA02-4E85-9BD2-B8A62BB0B546}" type="datetimeFigureOut">
              <a:rPr lang="en-IN" smtClean="0"/>
              <a:t>23-10-2016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24D5C-500E-4DA7-8D46-6126AD36948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B71D5-CA02-4E85-9BD2-B8A62BB0B546}" type="datetimeFigureOut">
              <a:rPr lang="en-IN" smtClean="0"/>
              <a:t>23-10-2016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24D5C-500E-4DA7-8D46-6126AD36948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B71D5-CA02-4E85-9BD2-B8A62BB0B546}" type="datetimeFigureOut">
              <a:rPr lang="en-IN" smtClean="0"/>
              <a:t>23-10-2016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24D5C-500E-4DA7-8D46-6126AD36948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B71D5-CA02-4E85-9BD2-B8A62BB0B546}" type="datetimeFigureOut">
              <a:rPr lang="en-IN" smtClean="0"/>
              <a:t>23-10-2016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24D5C-500E-4DA7-8D46-6126AD36948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B71D5-CA02-4E85-9BD2-B8A62BB0B546}" type="datetimeFigureOut">
              <a:rPr lang="en-IN" smtClean="0"/>
              <a:t>23-10-2016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24D5C-500E-4DA7-8D46-6126AD36948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B71D5-CA02-4E85-9BD2-B8A62BB0B546}" type="datetimeFigureOut">
              <a:rPr lang="en-IN" smtClean="0"/>
              <a:t>23-10-2016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24D5C-500E-4DA7-8D46-6126AD36948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B71D5-CA02-4E85-9BD2-B8A62BB0B546}" type="datetimeFigureOut">
              <a:rPr lang="en-IN" smtClean="0"/>
              <a:t>23-10-2016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24D5C-500E-4DA7-8D46-6126AD36948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B71D5-CA02-4E85-9BD2-B8A62BB0B546}" type="datetimeFigureOut">
              <a:rPr lang="en-IN" smtClean="0"/>
              <a:t>23-10-2016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24D5C-500E-4DA7-8D46-6126AD369480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Scope of Microbiology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 </a:t>
            </a:r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 </a:t>
            </a:r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 </a:t>
            </a:r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 </a:t>
            </a:r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 </a:t>
            </a:r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 </a:t>
            </a:r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 </a:t>
            </a:r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 </a:t>
            </a:r>
            <a:endParaRPr lang="en-I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 </a:t>
            </a:r>
            <a:endParaRPr lang="en-IN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 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en-IN" dirty="0" smtClean="0"/>
              <a:t>Food and Industrial Microbiology</a:t>
            </a:r>
          </a:p>
          <a:p>
            <a:r>
              <a:rPr lang="en-IN" dirty="0" smtClean="0"/>
              <a:t>Medical</a:t>
            </a:r>
          </a:p>
          <a:p>
            <a:r>
              <a:rPr lang="en-IN" dirty="0" smtClean="0"/>
              <a:t>Genetic engineering/ recombinant DNA technology</a:t>
            </a:r>
          </a:p>
          <a:p>
            <a:r>
              <a:rPr lang="en-IN" dirty="0" smtClean="0"/>
              <a:t>Environment</a:t>
            </a:r>
          </a:p>
          <a:p>
            <a:r>
              <a:rPr lang="en-IN" dirty="0" smtClean="0"/>
              <a:t> </a:t>
            </a:r>
            <a:endParaRPr lang="en-IN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 </a:t>
            </a:r>
            <a:endParaRPr lang="en-IN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 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620688"/>
            <a:ext cx="19362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Food Microbiology</a:t>
            </a:r>
          </a:p>
          <a:p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6632"/>
            <a:ext cx="8229600" cy="5865515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 </a:t>
            </a:r>
            <a:endParaRPr lang="en-IN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9048584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 </a:t>
            </a:r>
            <a:endParaRPr lang="en-IN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20080"/>
            <a:ext cx="9117470" cy="5805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 </a:t>
            </a:r>
            <a:endParaRPr lang="en-IN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432048"/>
            <a:ext cx="9166867" cy="5661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 </a:t>
            </a:r>
            <a:endParaRPr lang="en-IN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333625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26196" y="0"/>
            <a:ext cx="30099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20478" y="0"/>
            <a:ext cx="3461969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 </a:t>
            </a: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 </a:t>
            </a: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37</Words>
  <Application>Microsoft Office PowerPoint</Application>
  <PresentationFormat>On-screen Show (4:3)</PresentationFormat>
  <Paragraphs>26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Scope of Microbiology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Scope of Microbiology</dc:title>
  <dc:creator>Admin</dc:creator>
  <cp:lastModifiedBy>Admin</cp:lastModifiedBy>
  <cp:revision>4</cp:revision>
  <dcterms:created xsi:type="dcterms:W3CDTF">2016-10-23T13:28:08Z</dcterms:created>
  <dcterms:modified xsi:type="dcterms:W3CDTF">2016-10-23T14:03:27Z</dcterms:modified>
</cp:coreProperties>
</file>